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89" r:id="rId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E7BE6-3B2B-4946-8883-94FF371B469E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20CBD-E5B4-45D7-BA5F-A750D2DBB6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2095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幻灯片图像占位符 1">
            <a:extLst>
              <a:ext uri="{FF2B5EF4-FFF2-40B4-BE49-F238E27FC236}">
                <a16:creationId xmlns:a16="http://schemas.microsoft.com/office/drawing/2014/main" id="{0B4110A6-3275-0115-3B2E-381C65AA8E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7155" name="备注占位符 2">
            <a:extLst>
              <a:ext uri="{FF2B5EF4-FFF2-40B4-BE49-F238E27FC236}">
                <a16:creationId xmlns:a16="http://schemas.microsoft.com/office/drawing/2014/main" id="{8660B3A5-0278-2304-0CFB-810D807EF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标题字体为：叶根友行书繁。教程在最后一页 哦。用了特殊字体，中国风的感觉就很浓郁了</a:t>
            </a:r>
          </a:p>
        </p:txBody>
      </p:sp>
      <p:sp>
        <p:nvSpPr>
          <p:cNvPr id="177156" name="灯片编号占位符 3">
            <a:extLst>
              <a:ext uri="{FF2B5EF4-FFF2-40B4-BE49-F238E27FC236}">
                <a16:creationId xmlns:a16="http://schemas.microsoft.com/office/drawing/2014/main" id="{BDC1117B-B90D-3AEA-3FB7-1B665C19505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1484DBB-A72D-400D-A57C-3BD900E5EE41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65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1866C5-5B01-F23A-9983-39FBE63C99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B618A-46F1-4501-8C92-771C5DC74005}" type="datetimeFigureOut">
              <a:rPr lang="zh-CN" altLang="en-US"/>
              <a:pPr>
                <a:defRPr/>
              </a:pPr>
              <a:t>2023/4/25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1B968-4306-3163-BDEE-218977ABE5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9DEBD6-5677-CBA4-BB7A-F3FDB3FD64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1B4CB5-8C71-4482-8CE4-2C58F2DA8C0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5046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B1C4F8-675D-8693-2391-9D4A9176CF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1C4F0-75F5-4C63-8D43-BF46C2DA5485}" type="datetimeFigureOut">
              <a:rPr lang="zh-CN" altLang="en-US"/>
              <a:pPr>
                <a:defRPr/>
              </a:pPr>
              <a:t>2023/4/25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33EB98-1934-E53C-34EB-6D8C9AF2D6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3132E0-18CC-8359-4002-B223D2413C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7411E4-930C-44E2-8902-42CC6B638D5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1703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284327-2AE7-462D-8B85-1CC7361F61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B9F02-3B65-4158-95BA-6607442F13F2}" type="datetimeFigureOut">
              <a:rPr lang="zh-CN" altLang="en-US"/>
              <a:pPr>
                <a:defRPr/>
              </a:pPr>
              <a:t>2023/4/25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7831AE-6682-1589-9C07-339461D430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4BA344-32D1-5BDB-88A4-BA0EC9B1A3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8C8E36-87DA-44CE-ABA4-952CCDD1DB0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96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63A10B-F6C0-9880-77EF-2683641188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6A900-B27D-4531-B778-87A56349B4C2}" type="datetimeFigureOut">
              <a:rPr lang="zh-CN" altLang="en-US"/>
              <a:pPr>
                <a:defRPr/>
              </a:pPr>
              <a:t>2023/4/25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ADD3D9-5D1A-5BBB-4AA3-B79C97474C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6051E7-C269-A493-3D53-693F8C82F3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233DF-D69F-4577-AD86-483725C95A2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7613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A8547B-F7EA-FF27-ADAE-8CA1B2A564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E733A-D9B4-405E-82F6-19A72BB00CB5}" type="datetimeFigureOut">
              <a:rPr lang="zh-CN" altLang="en-US"/>
              <a:pPr>
                <a:defRPr/>
              </a:pPr>
              <a:t>2023/4/25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018F38-AE8F-5C57-B9C9-2829883CD9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7E1909-CFDD-9EB4-45F0-15BF9DB6FB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2E5D99-AC07-464F-9D38-20F20B47C4E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043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C3768D5A-3044-48F5-8BC0-7BBAA6177D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2F80B-D2AF-4450-8064-FF3793F441D0}" type="datetimeFigureOut">
              <a:rPr lang="zh-CN" altLang="en-US"/>
              <a:pPr>
                <a:defRPr/>
              </a:pPr>
              <a:t>2023/4/25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E8B4F36-ADF3-081B-7570-5C0E6F0E59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8342ACD8-13A0-2637-3DB8-6069418198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30D962-7E0D-4A60-90D4-B5C5AA7B6FE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8449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899FE934-AB97-78EC-6EEF-4FA59C3396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20122-A2F9-45D3-9CE4-43648CCC7483}" type="datetimeFigureOut">
              <a:rPr lang="zh-CN" altLang="en-US"/>
              <a:pPr>
                <a:defRPr/>
              </a:pPr>
              <a:t>2023/4/25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A94A2222-A741-E807-FD90-ACFD97DE3E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CAD43F2D-48E6-D60C-8D40-B9BA9EB980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D97D4A-75C0-4CA3-A27E-D45A935223D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279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1F80BCAF-EEE7-508F-00B2-CCB7A9C1F1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4FB9C-4F25-4DFA-AB4C-A27EB54C1480}" type="datetimeFigureOut">
              <a:rPr lang="zh-CN" altLang="en-US"/>
              <a:pPr>
                <a:defRPr/>
              </a:pPr>
              <a:t>2023/4/25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7EAF684D-7F8E-B275-2583-C4169C4CE0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2AEE3EBA-E070-0C72-8136-B0AEE9A757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E8A695-542F-40D5-BC3A-F3530FD7FE4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232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1A9C034E-7BF6-531A-40CA-1399881FE2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16DD8-4F86-49B6-B5A2-D5F3FBAA01C8}" type="datetimeFigureOut">
              <a:rPr lang="zh-CN" altLang="en-US"/>
              <a:pPr>
                <a:defRPr/>
              </a:pPr>
              <a:t>2023/4/25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94B93F3A-5668-E846-C592-CE726FFF9D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47807DC6-677B-AE79-3402-1BE79AA008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AC873C-0BFB-4D2D-9E52-F0D8D58DD26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494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AC029F07-EC85-5697-624D-4FD8DF05B8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CE9AB-C085-4F8E-9C73-7465D546E895}" type="datetimeFigureOut">
              <a:rPr lang="zh-CN" altLang="en-US"/>
              <a:pPr>
                <a:defRPr/>
              </a:pPr>
              <a:t>2023/4/25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649D597C-863E-E443-987C-B852F9ABCF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9A2523B0-C3E5-6F71-D31F-FC34F3D996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D00FFB-4278-4CD0-9CB9-90EB0B1D6E6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534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BE3D742E-178F-D3A3-2E03-FF1E18D945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1D475-7B84-4D41-B58B-C21ABE3CE06A}" type="datetimeFigureOut">
              <a:rPr lang="zh-CN" altLang="en-US"/>
              <a:pPr>
                <a:defRPr/>
              </a:pPr>
              <a:t>2023/4/25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93F682DE-AB5F-A2F1-0D6D-6233E1E28A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32AC9F88-0B1C-ABA7-D414-76277A93B6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743C21-51D7-47F1-BB96-78E83E1C821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302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34829103-482D-7E76-DE62-742E78F90E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0A767B79-FE86-0A07-3F4D-57CDEC259B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028" name="日期占位符 3">
            <a:extLst>
              <a:ext uri="{FF2B5EF4-FFF2-40B4-BE49-F238E27FC236}">
                <a16:creationId xmlns:a16="http://schemas.microsoft.com/office/drawing/2014/main" id="{5B66EDB0-3E47-672E-32BB-BB761CCD02E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E9B3B0B-1677-4545-8AFE-A202C34DD08B}" type="datetimeFigureOut">
              <a:rPr lang="zh-CN" altLang="en-US"/>
              <a:pPr>
                <a:defRPr/>
              </a:pPr>
              <a:t>2023/4/25</a:t>
            </a:fld>
            <a:endParaRPr lang="zh-CN" altLang="en-US"/>
          </a:p>
        </p:txBody>
      </p:sp>
      <p:sp>
        <p:nvSpPr>
          <p:cNvPr id="1029" name="页脚占位符 4">
            <a:extLst>
              <a:ext uri="{FF2B5EF4-FFF2-40B4-BE49-F238E27FC236}">
                <a16:creationId xmlns:a16="http://schemas.microsoft.com/office/drawing/2014/main" id="{42B8F981-D0C7-26E1-87E8-9E3F89ADC8B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>
            <a:extLst>
              <a:ext uri="{FF2B5EF4-FFF2-40B4-BE49-F238E27FC236}">
                <a16:creationId xmlns:a16="http://schemas.microsoft.com/office/drawing/2014/main" id="{090D8E7F-B1F2-0572-EFCA-959888D005F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fld id="{C9143D55-B4F0-4E90-92F7-3F038C0DE46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023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图片 3">
            <a:extLst>
              <a:ext uri="{FF2B5EF4-FFF2-40B4-BE49-F238E27FC236}">
                <a16:creationId xmlns:a16="http://schemas.microsoft.com/office/drawing/2014/main" id="{74FCFCBA-F31D-2AE8-A2F1-704D5588B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1" name="图片 13">
            <a:extLst>
              <a:ext uri="{FF2B5EF4-FFF2-40B4-BE49-F238E27FC236}">
                <a16:creationId xmlns:a16="http://schemas.microsoft.com/office/drawing/2014/main" id="{72385047-1CAE-32EC-E1E2-9FCC6E25A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-9525"/>
            <a:ext cx="12223750" cy="675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2" name="图片 4">
            <a:extLst>
              <a:ext uri="{FF2B5EF4-FFF2-40B4-BE49-F238E27FC236}">
                <a16:creationId xmlns:a16="http://schemas.microsoft.com/office/drawing/2014/main" id="{8E86FEC0-90F2-F9FC-F8B2-D840C32E9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200" y="5000625"/>
            <a:ext cx="35433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3" name="图片 5">
            <a:extLst>
              <a:ext uri="{FF2B5EF4-FFF2-40B4-BE49-F238E27FC236}">
                <a16:creationId xmlns:a16="http://schemas.microsoft.com/office/drawing/2014/main" id="{024BCB5A-CB04-19F7-8A2E-1367D8B21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825" y="122238"/>
            <a:ext cx="2784475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0534" name="组合 25">
            <a:extLst>
              <a:ext uri="{FF2B5EF4-FFF2-40B4-BE49-F238E27FC236}">
                <a16:creationId xmlns:a16="http://schemas.microsoft.com/office/drawing/2014/main" id="{D805E299-8E6C-0281-9DF4-3FE35535BFD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677525" y="2547938"/>
            <a:ext cx="654050" cy="1182687"/>
            <a:chOff x="0" y="0"/>
            <a:chExt cx="641023" cy="1159497"/>
          </a:xfrm>
        </p:grpSpPr>
        <p:pic>
          <p:nvPicPr>
            <p:cNvPr id="150543" name="图片 15">
              <a:extLst>
                <a:ext uri="{FF2B5EF4-FFF2-40B4-BE49-F238E27FC236}">
                  <a16:creationId xmlns:a16="http://schemas.microsoft.com/office/drawing/2014/main" id="{38C8E3FE-2CA5-5F9B-71D2-CE67AFB578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41023" cy="1159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44" name="图片 24">
              <a:extLst>
                <a:ext uri="{FF2B5EF4-FFF2-40B4-BE49-F238E27FC236}">
                  <a16:creationId xmlns:a16="http://schemas.microsoft.com/office/drawing/2014/main" id="{F23A8E77-DB76-9D09-69E9-5646605A6B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65" r="29680" b="24107"/>
            <a:stretch>
              <a:fillRect/>
            </a:stretch>
          </p:blipFill>
          <p:spPr bwMode="auto">
            <a:xfrm>
              <a:off x="159815" y="114891"/>
              <a:ext cx="320511" cy="892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0537" name="图片 39">
            <a:extLst>
              <a:ext uri="{FF2B5EF4-FFF2-40B4-BE49-F238E27FC236}">
                <a16:creationId xmlns:a16="http://schemas.microsoft.com/office/drawing/2014/main" id="{342B2E2E-A1B1-E5EF-70DA-614E4947C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582613"/>
            <a:ext cx="4110037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8" name="图片 1">
            <a:extLst>
              <a:ext uri="{FF2B5EF4-FFF2-40B4-BE49-F238E27FC236}">
                <a16:creationId xmlns:a16="http://schemas.microsoft.com/office/drawing/2014/main" id="{1070E4F7-F26F-5C4B-19BB-E0438502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2220913"/>
            <a:ext cx="5976937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0539" name="组合 9">
            <a:extLst>
              <a:ext uri="{FF2B5EF4-FFF2-40B4-BE49-F238E27FC236}">
                <a16:creationId xmlns:a16="http://schemas.microsoft.com/office/drawing/2014/main" id="{77CDE502-4E17-F60B-DA84-53AEE7ACEA4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2250" y="6197600"/>
            <a:ext cx="11693525" cy="406400"/>
            <a:chOff x="0" y="0"/>
            <a:chExt cx="12224389" cy="424896"/>
          </a:xfrm>
        </p:grpSpPr>
        <p:pic>
          <p:nvPicPr>
            <p:cNvPr id="150540" name="Picture 2" descr="C:\Users\admin\Desktop\1.png">
              <a:extLst>
                <a:ext uri="{FF2B5EF4-FFF2-40B4-BE49-F238E27FC236}">
                  <a16:creationId xmlns:a16="http://schemas.microsoft.com/office/drawing/2014/main" id="{C71FE58C-4051-3811-5C90-BAE21C244C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904253" cy="400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41" name="Picture 2" descr="C:\Users\admin\Desktop\1.png">
              <a:extLst>
                <a:ext uri="{FF2B5EF4-FFF2-40B4-BE49-F238E27FC236}">
                  <a16:creationId xmlns:a16="http://schemas.microsoft.com/office/drawing/2014/main" id="{D3740EDF-9275-93AA-E3ED-AD6FC43BCB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628" y="9625"/>
              <a:ext cx="4677907" cy="400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42" name="Picture 2" descr="C:\Users\admin\Desktop\1.png">
              <a:extLst>
                <a:ext uri="{FF2B5EF4-FFF2-40B4-BE49-F238E27FC236}">
                  <a16:creationId xmlns:a16="http://schemas.microsoft.com/office/drawing/2014/main" id="{C3760D32-A4E0-FA45-71C3-60B8E66004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4490" y="24518"/>
              <a:ext cx="2659899" cy="400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文字方塊 1">
            <a:extLst>
              <a:ext uri="{FF2B5EF4-FFF2-40B4-BE49-F238E27FC236}">
                <a16:creationId xmlns:a16="http://schemas.microsoft.com/office/drawing/2014/main" id="{A466ABD3-56DB-E22B-E316-42515F8BF2A7}"/>
              </a:ext>
            </a:extLst>
          </p:cNvPr>
          <p:cNvSpPr txBox="1"/>
          <p:nvPr/>
        </p:nvSpPr>
        <p:spPr>
          <a:xfrm>
            <a:off x="6025626" y="1892152"/>
            <a:ext cx="47317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Rubik" panose="02000604000000020004" pitchFamily="2" charset="-79"/>
                <a:ea typeface="宋体" panose="02010600030101010101" pitchFamily="2" charset="-122"/>
                <a:cs typeface="Rubik" panose="02000604000000020004" pitchFamily="2" charset="-79"/>
              </a:rPr>
              <a:t>受贈財物需登記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Rubik" panose="02000604000000020004" pitchFamily="2" charset="-79"/>
              </a:rPr>
              <a:t>，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Rubik" panose="02000604000000020004" pitchFamily="2" charset="-79"/>
              <a:ea typeface="宋体" panose="02010600030101010101" pitchFamily="2" charset="-122"/>
              <a:cs typeface="Rubik" panose="02000604000000020004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Rubik" panose="02000604000000020004" pitchFamily="2" charset="-79"/>
                <a:ea typeface="宋体" panose="02010600030101010101" pitchFamily="2" charset="-122"/>
                <a:cs typeface="Rubik" panose="02000604000000020004" pitchFamily="2" charset="-79"/>
              </a:rPr>
              <a:t>避免利害保平安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PMingLiU" panose="02020500000000000000" pitchFamily="18" charset="-120"/>
                <a:ea typeface="PMingLiU" panose="02020500000000000000" pitchFamily="18" charset="-120"/>
                <a:cs typeface="Rubik" panose="02000604000000020004" pitchFamily="2" charset="-79"/>
              </a:rPr>
              <a:t>；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Rubik" panose="02000604000000020004" pitchFamily="2" charset="-79"/>
              <a:ea typeface="宋体" panose="02010600030101010101" pitchFamily="2" charset="-122"/>
              <a:cs typeface="Rubik" panose="02000604000000020004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Rubik" panose="02000604000000020004" pitchFamily="2" charset="-79"/>
                <a:ea typeface="宋体" panose="02010600030101010101" pitchFamily="2" charset="-122"/>
                <a:cs typeface="Rubik" panose="02000604000000020004" pitchFamily="2" charset="-79"/>
              </a:rPr>
              <a:t>超過禮俗應拒絕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Rubik" panose="02000604000000020004" pitchFamily="2" charset="-79"/>
              </a:rPr>
              <a:t>，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Rubik" panose="02000604000000020004" pitchFamily="2" charset="-79"/>
              <a:ea typeface="宋体" panose="02010600030101010101" pitchFamily="2" charset="-122"/>
              <a:cs typeface="Rubik" panose="02000604000000020004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Rubik" panose="02000604000000020004" pitchFamily="2" charset="-79"/>
                <a:ea typeface="宋体" panose="02010600030101010101" pitchFamily="2" charset="-122"/>
                <a:cs typeface="Rubik" panose="02000604000000020004" pitchFamily="2" charset="-79"/>
              </a:rPr>
              <a:t>親友代收應退回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Rubik" panose="02000604000000020004" pitchFamily="2" charset="-79"/>
              </a:rPr>
              <a:t>。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Rubik" panose="02000604000000020004" pitchFamily="2" charset="-79"/>
              <a:ea typeface="宋体" panose="02010600030101010101" pitchFamily="2" charset="-122"/>
              <a:cs typeface="Rubik" panose="020006040000000200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04647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寬螢幕</PresentationFormat>
  <Paragraphs>6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10" baseType="lpstr">
      <vt:lpstr>宋体</vt:lpstr>
      <vt:lpstr>微軟正黑體</vt:lpstr>
      <vt:lpstr>PMingLiU</vt:lpstr>
      <vt:lpstr>PMingLiU</vt:lpstr>
      <vt:lpstr>Arial</vt:lpstr>
      <vt:lpstr>Calibri</vt:lpstr>
      <vt:lpstr>Calibri Light</vt:lpstr>
      <vt:lpstr>Rubik</vt:lpstr>
      <vt:lpstr>Office 主题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趙岑家</dc:creator>
  <cp:lastModifiedBy>趙岑家</cp:lastModifiedBy>
  <cp:revision>1</cp:revision>
  <dcterms:created xsi:type="dcterms:W3CDTF">2023-04-25T07:10:29Z</dcterms:created>
  <dcterms:modified xsi:type="dcterms:W3CDTF">2023-04-25T07:11:06Z</dcterms:modified>
</cp:coreProperties>
</file>